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73" r:id="rId30"/>
    <p:sldId id="290" r:id="rId31"/>
    <p:sldId id="284" r:id="rId32"/>
    <p:sldId id="285" r:id="rId33"/>
    <p:sldId id="289" r:id="rId34"/>
    <p:sldId id="2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3" d="100"/>
          <a:sy n="83" d="100"/>
        </p:scale>
        <p:origin x="1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47.xml"/><Relationship Id="rId16" Type="http://schemas.openxmlformats.org/officeDocument/2006/relationships/image" Target="../media/image61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6.png"/><Relationship Id="rId5" Type="http://schemas.openxmlformats.org/officeDocument/2006/relationships/tags" Target="../tags/tag50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49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56.png"/><Relationship Id="rId17" Type="http://schemas.openxmlformats.org/officeDocument/2006/relationships/image" Target="../media/image70.png"/><Relationship Id="rId2" Type="http://schemas.openxmlformats.org/officeDocument/2006/relationships/tags" Target="../tags/tag54.xml"/><Relationship Id="rId16" Type="http://schemas.openxmlformats.org/officeDocument/2006/relationships/image" Target="../media/image69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7.xml"/><Relationship Id="rId15" Type="http://schemas.openxmlformats.org/officeDocument/2006/relationships/image" Target="../media/image68.png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9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78.png"/><Relationship Id="rId5" Type="http://schemas.openxmlformats.org/officeDocument/2006/relationships/tags" Target="../tags/tag71.xml"/><Relationship Id="rId10" Type="http://schemas.openxmlformats.org/officeDocument/2006/relationships/image" Target="../media/image77.png"/><Relationship Id="rId4" Type="http://schemas.openxmlformats.org/officeDocument/2006/relationships/tags" Target="../tags/tag70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F23F69-6B7D-46C5-A2B9-384499E78738}"/>
              </a:ext>
            </a:extLst>
          </p:cNvPr>
          <p:cNvGrpSpPr/>
          <p:nvPr/>
        </p:nvGrpSpPr>
        <p:grpSpPr>
          <a:xfrm>
            <a:off x="2716316" y="-151444"/>
            <a:ext cx="11655005" cy="8633131"/>
            <a:chOff x="2716316" y="-151444"/>
            <a:chExt cx="11655005" cy="863313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52A952-0B15-440B-A9F9-5CDFEBC61F95}"/>
                </a:ext>
              </a:extLst>
            </p:cNvPr>
            <p:cNvGrpSpPr/>
            <p:nvPr/>
          </p:nvGrpSpPr>
          <p:grpSpPr>
            <a:xfrm>
              <a:off x="4350649" y="-151444"/>
              <a:ext cx="10020672" cy="8522816"/>
              <a:chOff x="4350649" y="-151444"/>
              <a:chExt cx="10020672" cy="852281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50794B6-3580-426B-9053-2CD16885B99D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4265990" cy="8522816"/>
                <a:chOff x="4350649" y="-151444"/>
                <a:chExt cx="4265990" cy="8522816"/>
              </a:xfrm>
            </p:grpSpPr>
            <p:pic>
              <p:nvPicPr>
                <p:cNvPr id="16" name="Picture 343">
                  <a:extLst>
                    <a:ext uri="{FF2B5EF4-FFF2-40B4-BE49-F238E27FC236}">
                      <a16:creationId xmlns:a16="http://schemas.microsoft.com/office/drawing/2014/main" id="{B1E97A4A-8168-44B8-8FBD-C4AAA0F7023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4745946" y="829902"/>
                  <a:ext cx="816253" cy="7541470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B1CEAA8-67D5-4A5B-B3D2-CEA00C8F2E8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69345" y="-151444"/>
                  <a:ext cx="1347294" cy="87103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FC334F68-1817-4396-AEF7-8E87CA91E33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0649" y="-151444"/>
                  <a:ext cx="1556137" cy="871030"/>
                </a:xfrm>
                <a:prstGeom prst="rect">
                  <a:avLst/>
                </a:prstGeom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7046811" y="829902"/>
                <a:ext cx="5103245" cy="7541470"/>
                <a:chOff x="6569402" y="467360"/>
                <a:chExt cx="4125112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screen"/>
                <a:srcRect/>
                <a:stretch>
                  <a:fillRect/>
                </a:stretch>
              </p:blipFill>
              <p:spPr bwMode="auto">
                <a:xfrm>
                  <a:off x="6569402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screen"/>
                <a:srcRect t="661" b="1415"/>
                <a:stretch/>
              </p:blipFill>
              <p:spPr bwMode="auto">
                <a:xfrm>
                  <a:off x="9275845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EC8B11D-F2B3-4718-8E16-AF65E2C41B2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231" y="3963746"/>
                <a:ext cx="2128090" cy="847148"/>
              </a:xfrm>
              <a:prstGeom prst="rect">
                <a:avLst/>
              </a:prstGeom>
            </p:spPr>
          </p:pic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19CA8-9A28-4D02-B39C-7099D6CB75DA}"/>
                </a:ext>
              </a:extLst>
            </p:cNvPr>
            <p:cNvSpPr/>
            <p:nvPr/>
          </p:nvSpPr>
          <p:spPr bwMode="auto">
            <a:xfrm>
              <a:off x="4652770" y="5609029"/>
              <a:ext cx="1016509" cy="287265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064E78-A2C2-455D-95EF-E8501BE49501}"/>
                </a:ext>
              </a:extLst>
            </p:cNvPr>
            <p:cNvSpPr txBox="1"/>
            <p:nvPr/>
          </p:nvSpPr>
          <p:spPr>
            <a:xfrm>
              <a:off x="2716316" y="6142429"/>
              <a:ext cx="1721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Space,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lowers 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6D1BD0-F958-4950-BD49-2D89B850CDBE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6604094"/>
              <a:ext cx="431290" cy="253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C240687-606B-4801-9D9F-65E38655FC3C}"/>
                </a:ext>
              </a:extLst>
            </p:cNvPr>
            <p:cNvCxnSpPr/>
            <p:nvPr/>
          </p:nvCxnSpPr>
          <p:spPr>
            <a:xfrm>
              <a:off x="3693160" y="6604094"/>
              <a:ext cx="1981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7B0588B-0595-47B0-9C2B-BBC1F2597552}"/>
              </a:ext>
            </a:extLst>
          </p:cNvPr>
          <p:cNvGrpSpPr/>
          <p:nvPr/>
        </p:nvGrpSpPr>
        <p:grpSpPr>
          <a:xfrm>
            <a:off x="-805662" y="-3146840"/>
            <a:ext cx="14093815" cy="14188154"/>
            <a:chOff x="-805662" y="-3146840"/>
            <a:chExt cx="14093815" cy="141881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895515"/>
              <a:chOff x="4935702" y="424524"/>
              <a:chExt cx="4271663" cy="6668369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V="1">
                <a:off x="7475320" y="5838380"/>
                <a:ext cx="15993" cy="58542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7026709" y="6423807"/>
                <a:ext cx="897223" cy="669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469849" y="577258"/>
              <a:ext cx="278473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20419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077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85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66959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70029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70018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1025257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68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FEDB00-1259-4C0E-9E4A-D61E024AE3DA}"/>
              </a:ext>
            </a:extLst>
          </p:cNvPr>
          <p:cNvGrpSpPr/>
          <p:nvPr/>
        </p:nvGrpSpPr>
        <p:grpSpPr>
          <a:xfrm>
            <a:off x="-1912517" y="-2962562"/>
            <a:ext cx="7863836" cy="9837069"/>
            <a:chOff x="-1912517" y="-2962562"/>
            <a:chExt cx="7863836" cy="98370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-1912517" y="165807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4892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4892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4892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74285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-1575935" y="57053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123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123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388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112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9006</TotalTime>
  <Words>366</Words>
  <Application>Microsoft Office PowerPoint</Application>
  <PresentationFormat>Widescreen</PresentationFormat>
  <Paragraphs>111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165</cp:revision>
  <dcterms:created xsi:type="dcterms:W3CDTF">2018-04-01T13:05:30Z</dcterms:created>
  <dcterms:modified xsi:type="dcterms:W3CDTF">2018-05-17T07:20:21Z</dcterms:modified>
</cp:coreProperties>
</file>